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9" r:id="rId2"/>
    <p:sldId id="380" r:id="rId3"/>
    <p:sldId id="351" r:id="rId4"/>
    <p:sldId id="379" r:id="rId5"/>
    <p:sldId id="378" r:id="rId6"/>
    <p:sldId id="353" r:id="rId7"/>
    <p:sldId id="357" r:id="rId8"/>
    <p:sldId id="358" r:id="rId9"/>
    <p:sldId id="359" r:id="rId10"/>
    <p:sldId id="368" r:id="rId11"/>
    <p:sldId id="370" r:id="rId12"/>
    <p:sldId id="371" r:id="rId13"/>
    <p:sldId id="372" r:id="rId14"/>
    <p:sldId id="373" r:id="rId15"/>
    <p:sldId id="374" r:id="rId16"/>
    <p:sldId id="369" r:id="rId17"/>
    <p:sldId id="362" r:id="rId18"/>
    <p:sldId id="363" r:id="rId19"/>
    <p:sldId id="364" r:id="rId20"/>
    <p:sldId id="375" r:id="rId21"/>
    <p:sldId id="376" r:id="rId22"/>
    <p:sldId id="365" r:id="rId23"/>
    <p:sldId id="366" r:id="rId24"/>
    <p:sldId id="367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00000"/>
    <a:srgbClr val="FFFFFF"/>
    <a:srgbClr val="080808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06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-298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38192-EF79-4F18-892D-B65E93EB7E4B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357D89-BD75-4D72-9D13-1EC8002A55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6032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4035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340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1260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3895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105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871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66901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2210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6333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731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682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0934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289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229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1793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096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569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B5AEA4"/>
              </a:solidFill>
              <a:effectLst/>
              <a:latin typeface="Apple SD Gothic Neo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135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495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1154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75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486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739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647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159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4692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219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5429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941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538F8-4A7A-44CA-AA3A-B9DEC8247D1C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73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6483" y="2569801"/>
            <a:ext cx="10499034" cy="1718397"/>
          </a:xfrm>
          <a:prstGeom prst="rect">
            <a:avLst/>
          </a:prstGeom>
          <a:solidFill>
            <a:schemeClr val="lt1">
              <a:alpha val="56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EV3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6214" y="3231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55421" y="5103891"/>
            <a:ext cx="2906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강사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: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유선권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3047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6483" y="2360543"/>
            <a:ext cx="10499034" cy="2136913"/>
          </a:xfrm>
          <a:prstGeom prst="rect">
            <a:avLst/>
          </a:prstGeom>
          <a:solidFill>
            <a:schemeClr val="lt1">
              <a:alpha val="56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인텔리 블록 블루투스 설정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6214" y="3231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989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B281CC9-E573-4C0F-BE01-ECF163FB8C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51149" y="829521"/>
            <a:ext cx="7716453" cy="434050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1325563"/>
          </a:xfrm>
        </p:spPr>
        <p:txBody>
          <a:bodyPr anchor="t"/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인텔리 블록 중앙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버튼 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3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초 눌러서 전원</a:t>
            </a:r>
          </a:p>
        </p:txBody>
      </p:sp>
    </p:spTree>
    <p:extLst>
      <p:ext uri="{BB962C8B-B14F-4D97-AF65-F5344CB8AC3E}">
        <p14:creationId xmlns:p14="http://schemas.microsoft.com/office/powerpoint/2010/main" val="2881584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E7545E5-524E-4622-AB38-1D0A17C8FB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51149" y="829522"/>
            <a:ext cx="7716452" cy="434050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-1"/>
            <a:ext cx="5626021" cy="6020873"/>
          </a:xfrm>
        </p:spPr>
        <p:txBody>
          <a:bodyPr anchor="t">
            <a:normAutofit/>
          </a:bodyPr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오른쪽 버튼 눌러서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설정 탭으로 이동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아래쪽 버튼 눌러서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블루투스 항목으로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가운데 버튼 눌러서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세부 설정으로 이동</a:t>
            </a:r>
          </a:p>
        </p:txBody>
      </p:sp>
    </p:spTree>
    <p:extLst>
      <p:ext uri="{BB962C8B-B14F-4D97-AF65-F5344CB8AC3E}">
        <p14:creationId xmlns:p14="http://schemas.microsoft.com/office/powerpoint/2010/main" val="3076243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046808E-819A-4EFB-B9FE-570A2C9002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51149" y="829522"/>
            <a:ext cx="7716452" cy="434050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1325563"/>
          </a:xfrm>
        </p:spPr>
        <p:txBody>
          <a:bodyPr anchor="t">
            <a:normAutofit fontScale="90000"/>
          </a:bodyPr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위쪽 버튼 눌러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Bluetooth 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항목으로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657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BACB657-0DB7-4BB0-8CFE-731C8233A5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72920" y="829523"/>
            <a:ext cx="7716452" cy="434050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1325563"/>
          </a:xfrm>
        </p:spPr>
        <p:txBody>
          <a:bodyPr anchor="t">
            <a:normAutofit fontScale="90000"/>
          </a:bodyPr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가운데 버튼 눌러 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Bluetooth 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체크박스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V 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표시 되도록</a:t>
            </a:r>
          </a:p>
        </p:txBody>
      </p:sp>
    </p:spTree>
    <p:extLst>
      <p:ext uri="{BB962C8B-B14F-4D97-AF65-F5344CB8AC3E}">
        <p14:creationId xmlns:p14="http://schemas.microsoft.com/office/powerpoint/2010/main" val="4125293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AB8F0F0-B035-4513-A036-EE7520EBB6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72921" y="829524"/>
            <a:ext cx="7716450" cy="434050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1325563"/>
          </a:xfrm>
        </p:spPr>
        <p:txBody>
          <a:bodyPr anchor="t"/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아래쪽 버튼 눌러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확인</a:t>
            </a:r>
          </a:p>
        </p:txBody>
      </p:sp>
    </p:spTree>
    <p:extLst>
      <p:ext uri="{BB962C8B-B14F-4D97-AF65-F5344CB8AC3E}">
        <p14:creationId xmlns:p14="http://schemas.microsoft.com/office/powerpoint/2010/main" val="664323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6483" y="2360543"/>
            <a:ext cx="10499034" cy="2136913"/>
          </a:xfrm>
          <a:prstGeom prst="rect">
            <a:avLst/>
          </a:prstGeom>
          <a:solidFill>
            <a:schemeClr val="lt1">
              <a:alpha val="56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블루투스 </a:t>
            </a:r>
            <a:r>
              <a:rPr lang="ko-KR" altLang="en-US" sz="6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페어링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6214" y="3231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9266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1325563"/>
          </a:xfrm>
        </p:spPr>
        <p:txBody>
          <a:bodyPr anchor="t">
            <a:normAutofit/>
          </a:bodyPr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화면 우측 하단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“&gt;-&lt;“ 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버튼 터치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26EA4EC-5E7D-400A-B64F-CCFFFAD227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229" y="-1"/>
            <a:ext cx="4343400" cy="686257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BDD9190-A6E8-4B1C-9231-20895542AF54}"/>
              </a:ext>
            </a:extLst>
          </p:cNvPr>
          <p:cNvSpPr/>
          <p:nvPr/>
        </p:nvSpPr>
        <p:spPr>
          <a:xfrm>
            <a:off x="10534918" y="6432997"/>
            <a:ext cx="644711" cy="425003"/>
          </a:xfrm>
          <a:prstGeom prst="rect">
            <a:avLst/>
          </a:prstGeom>
          <a:noFill/>
          <a:ln w="571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071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DDB56E9-0D05-486B-9BE3-6E3ABCF9D8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123" y="0"/>
            <a:ext cx="4340506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1325563"/>
          </a:xfrm>
        </p:spPr>
        <p:txBody>
          <a:bodyPr anchor="t"/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모바일 기기 블루투스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On 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하고 대기</a:t>
            </a:r>
          </a:p>
        </p:txBody>
      </p:sp>
    </p:spTree>
    <p:extLst>
      <p:ext uri="{BB962C8B-B14F-4D97-AF65-F5344CB8AC3E}">
        <p14:creationId xmlns:p14="http://schemas.microsoft.com/office/powerpoint/2010/main" val="2530654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34EC5CB-F18A-4E14-9366-F6C3A8D18E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123" y="0"/>
            <a:ext cx="4340506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827690" cy="6639059"/>
          </a:xfrm>
        </p:spPr>
        <p:txBody>
          <a:bodyPr anchor="t">
            <a:normAutofit/>
          </a:bodyPr>
          <a:lstStyle/>
          <a:p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Select Device 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항목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하위에 본인 로봇 이름과 맞는 항목 선택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인텔리블록에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붙어 있는 라벨이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로봇 이름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B693873-A13D-46DF-BFD9-8978DED9F3BF}"/>
              </a:ext>
            </a:extLst>
          </p:cNvPr>
          <p:cNvSpPr/>
          <p:nvPr/>
        </p:nvSpPr>
        <p:spPr>
          <a:xfrm>
            <a:off x="7604974" y="2614411"/>
            <a:ext cx="1159099" cy="341290"/>
          </a:xfrm>
          <a:prstGeom prst="rect">
            <a:avLst/>
          </a:prstGeom>
          <a:noFill/>
          <a:ln w="571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27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49137" y="2360543"/>
            <a:ext cx="9694875" cy="2136913"/>
          </a:xfrm>
          <a:prstGeom prst="rect">
            <a:avLst/>
          </a:prstGeom>
          <a:solidFill>
            <a:schemeClr val="lt1">
              <a:alpha val="56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https://github.com/tjsrnjs17/YONGHWA_EV3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6214" y="3231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C181803-70BE-49E5-8095-FBF94168C5E0}"/>
              </a:ext>
            </a:extLst>
          </p:cNvPr>
          <p:cNvSpPr txBox="1">
            <a:spLocks/>
          </p:cNvSpPr>
          <p:nvPr/>
        </p:nvSpPr>
        <p:spPr>
          <a:xfrm>
            <a:off x="3771749" y="9659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(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선권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17 )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39390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53C2BBD-9FD5-48C0-A8DE-57EF6378FE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72921" y="829523"/>
            <a:ext cx="7716450" cy="434050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2350394"/>
          </a:xfrm>
        </p:spPr>
        <p:txBody>
          <a:bodyPr anchor="t"/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인텔리 블록에서 가운데 버튼 눌러 확인</a:t>
            </a:r>
          </a:p>
        </p:txBody>
      </p:sp>
    </p:spTree>
    <p:extLst>
      <p:ext uri="{BB962C8B-B14F-4D97-AF65-F5344CB8AC3E}">
        <p14:creationId xmlns:p14="http://schemas.microsoft.com/office/powerpoint/2010/main" val="4182626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566AD2A-4144-44E9-A169-10C0BA3617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72921" y="829523"/>
            <a:ext cx="7716450" cy="434050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-1"/>
            <a:ext cx="5626021" cy="2962141"/>
          </a:xfrm>
        </p:spPr>
        <p:txBody>
          <a:bodyPr anchor="t">
            <a:normAutofit/>
          </a:bodyPr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인텔리블록에서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가운데 버튼 눌러서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확인</a:t>
            </a:r>
          </a:p>
        </p:txBody>
      </p:sp>
    </p:spTree>
    <p:extLst>
      <p:ext uri="{BB962C8B-B14F-4D97-AF65-F5344CB8AC3E}">
        <p14:creationId xmlns:p14="http://schemas.microsoft.com/office/powerpoint/2010/main" val="3337828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AD27F51-05E0-440B-B6A6-80E05981E87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123" y="0"/>
            <a:ext cx="4340506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1325563"/>
          </a:xfrm>
        </p:spPr>
        <p:txBody>
          <a:bodyPr anchor="t"/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조이스틱 움직이면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로봇 조종 됨</a:t>
            </a:r>
          </a:p>
        </p:txBody>
      </p:sp>
    </p:spTree>
    <p:extLst>
      <p:ext uri="{BB962C8B-B14F-4D97-AF65-F5344CB8AC3E}">
        <p14:creationId xmlns:p14="http://schemas.microsoft.com/office/powerpoint/2010/main" val="27381827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1583048-6DF6-496C-90EC-4BE30759FF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123" y="0"/>
            <a:ext cx="4340506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4893972"/>
          </a:xfrm>
        </p:spPr>
        <p:txBody>
          <a:bodyPr anchor="t">
            <a:normAutofit/>
          </a:bodyPr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혹시 앱 나갔으면 해당화면에서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오른쪽 화살표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누르면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BFD78B0-4CE8-4867-A1A1-15FB22E53EE9}"/>
              </a:ext>
            </a:extLst>
          </p:cNvPr>
          <p:cNvSpPr/>
          <p:nvPr/>
        </p:nvSpPr>
        <p:spPr>
          <a:xfrm>
            <a:off x="10579995" y="3193960"/>
            <a:ext cx="714778" cy="631065"/>
          </a:xfrm>
          <a:prstGeom prst="rect">
            <a:avLst/>
          </a:prstGeom>
          <a:noFill/>
          <a:ln w="571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9702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00DEE51-3A1A-4A58-823F-ADBB336782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123" y="0"/>
            <a:ext cx="4340506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1325563"/>
          </a:xfrm>
        </p:spPr>
        <p:txBody>
          <a:bodyPr anchor="t"/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만들어 놓은 버튼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있음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A1F153A-CAC3-4913-A9E1-AC19AA1D7491}"/>
              </a:ext>
            </a:extLst>
          </p:cNvPr>
          <p:cNvSpPr/>
          <p:nvPr/>
        </p:nvSpPr>
        <p:spPr>
          <a:xfrm>
            <a:off x="7463308" y="5808371"/>
            <a:ext cx="2208726" cy="792051"/>
          </a:xfrm>
          <a:prstGeom prst="rect">
            <a:avLst/>
          </a:prstGeom>
          <a:noFill/>
          <a:ln w="571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139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6483" y="2360543"/>
            <a:ext cx="10499034" cy="2136913"/>
          </a:xfrm>
          <a:prstGeom prst="rect">
            <a:avLst/>
          </a:prstGeom>
          <a:solidFill>
            <a:schemeClr val="lt1">
              <a:alpha val="56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드라이빙</a:t>
            </a:r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 베이스를 </a:t>
            </a:r>
            <a:endParaRPr lang="en-US" altLang="ko-KR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모바일 기기로 조종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6214" y="3231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4491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6483" y="2360543"/>
            <a:ext cx="10499034" cy="2136913"/>
          </a:xfrm>
          <a:prstGeom prst="rect">
            <a:avLst/>
          </a:prstGeom>
          <a:solidFill>
            <a:schemeClr val="lt1">
              <a:alpha val="56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== </a:t>
            </a:r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무선 조종 로봇</a:t>
            </a:r>
            <a:endParaRPr lang="en-US" altLang="ko-KR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algn="ctr"/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RC </a:t>
            </a:r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로봇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6214" y="3231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010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B2BE687-4679-48D2-8C36-D9194DDEA2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067" y="828702"/>
            <a:ext cx="9759865" cy="578348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2522" y="-251101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MINDSTORMS Commander 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다운</a:t>
            </a:r>
          </a:p>
        </p:txBody>
      </p:sp>
    </p:spTree>
    <p:extLst>
      <p:ext uri="{BB962C8B-B14F-4D97-AF65-F5344CB8AC3E}">
        <p14:creationId xmlns:p14="http://schemas.microsoft.com/office/powerpoint/2010/main" val="3929251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4604197"/>
          </a:xfrm>
        </p:spPr>
        <p:txBody>
          <a:bodyPr anchor="t"/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앱 실행 후 초기 화면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에서 오른쪽 화살표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A7EA416-B1C5-4564-B387-075FB3BE925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229" y="0"/>
            <a:ext cx="4345398" cy="686572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8E9394C-FC7E-4B25-8375-43E4D14D2A80}"/>
              </a:ext>
            </a:extLst>
          </p:cNvPr>
          <p:cNvSpPr/>
          <p:nvPr/>
        </p:nvSpPr>
        <p:spPr>
          <a:xfrm>
            <a:off x="10425448" y="3007217"/>
            <a:ext cx="985234" cy="1068946"/>
          </a:xfrm>
          <a:prstGeom prst="rect">
            <a:avLst/>
          </a:prstGeom>
          <a:noFill/>
          <a:ln w="571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335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1325563"/>
          </a:xfrm>
        </p:spPr>
        <p:txBody>
          <a:bodyPr anchor="t"/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가운데 화면 터치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F0FEA9-6C22-40F6-89EC-CDA63252D0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229" y="0"/>
            <a:ext cx="4343400" cy="686257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6058CD5-CDDD-4162-84BF-A97AC7C50934}"/>
              </a:ext>
            </a:extLst>
          </p:cNvPr>
          <p:cNvSpPr/>
          <p:nvPr/>
        </p:nvSpPr>
        <p:spPr>
          <a:xfrm>
            <a:off x="7540580" y="1403798"/>
            <a:ext cx="2975020" cy="3561008"/>
          </a:xfrm>
          <a:prstGeom prst="rect">
            <a:avLst/>
          </a:prstGeom>
          <a:noFill/>
          <a:ln w="571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1326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1325563"/>
          </a:xfrm>
        </p:spPr>
        <p:txBody>
          <a:bodyPr anchor="t"/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조이스틱 추가할 위치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터치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60750CA-E69C-454D-B745-5A1AA8D280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229" y="0"/>
            <a:ext cx="4332514" cy="684537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C9F534A-4919-40D4-AD7F-381F4EF259B6}"/>
              </a:ext>
            </a:extLst>
          </p:cNvPr>
          <p:cNvSpPr/>
          <p:nvPr/>
        </p:nvSpPr>
        <p:spPr>
          <a:xfrm>
            <a:off x="7926947" y="1944710"/>
            <a:ext cx="1171976" cy="1146220"/>
          </a:xfrm>
          <a:prstGeom prst="rect">
            <a:avLst/>
          </a:prstGeom>
          <a:noFill/>
          <a:ln w="571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227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5626021" cy="1325563"/>
          </a:xfrm>
        </p:spPr>
        <p:txBody>
          <a:bodyPr anchor="t"/>
          <a:lstStyle/>
          <a:p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화면 중앙 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“+” 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버튼 </a:t>
            </a:r>
            <a:b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터치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71735E-9963-4065-8C9F-90DF1CF2B39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229" y="-1"/>
            <a:ext cx="4343400" cy="686257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AB06E7D-1CDC-4A55-844E-7619483E4B3B}"/>
              </a:ext>
            </a:extLst>
          </p:cNvPr>
          <p:cNvSpPr/>
          <p:nvPr/>
        </p:nvSpPr>
        <p:spPr>
          <a:xfrm>
            <a:off x="8538692" y="4127678"/>
            <a:ext cx="933720" cy="676141"/>
          </a:xfrm>
          <a:prstGeom prst="rect">
            <a:avLst/>
          </a:prstGeom>
          <a:noFill/>
          <a:ln w="571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875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4081</TotalTime>
  <Words>207</Words>
  <Application>Microsoft Office PowerPoint</Application>
  <PresentationFormat>와이드스크린</PresentationFormat>
  <Paragraphs>46</Paragraphs>
  <Slides>24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Apple SD Gothic Neo</vt:lpstr>
      <vt:lpstr>HY강B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MINDSTORMS Commander 다운</vt:lpstr>
      <vt:lpstr>앱 실행 후 초기 화면  에서 오른쪽 화살표 </vt:lpstr>
      <vt:lpstr>가운데 화면 터치</vt:lpstr>
      <vt:lpstr>조이스틱 추가할 위치  터치</vt:lpstr>
      <vt:lpstr>화면 중앙 “+” 버튼  터치</vt:lpstr>
      <vt:lpstr>PowerPoint 프레젠테이션</vt:lpstr>
      <vt:lpstr>인텔리 블록 중앙  버튼 3초 눌러서 전원</vt:lpstr>
      <vt:lpstr>오른쪽 버튼 눌러서  설정 탭으로 이동  아래쪽 버튼 눌러서  블루투스 항목으로   가운데 버튼 눌러서 세부 설정으로 이동</vt:lpstr>
      <vt:lpstr>위쪽 버튼 눌러 Bluetooth 항목으로   </vt:lpstr>
      <vt:lpstr>가운데 버튼 눌러 Bluetooth 체크박스  V 표시 되도록</vt:lpstr>
      <vt:lpstr>아래쪽 버튼 눌러 확인</vt:lpstr>
      <vt:lpstr>PowerPoint 프레젠테이션</vt:lpstr>
      <vt:lpstr>화면 우측 하단  “&gt;-&lt;“ 버튼 터치</vt:lpstr>
      <vt:lpstr>모바일 기기 블루투스 On 하고 대기</vt:lpstr>
      <vt:lpstr>Select Device 항목  하위에 본인 로봇 이름과 맞는 항목 선택   인텔리블록에  붙어 있는 라벨이 로봇 이름 </vt:lpstr>
      <vt:lpstr>인텔리 블록에서 가운데 버튼 눌러 확인</vt:lpstr>
      <vt:lpstr>인텔리블록에서  가운데 버튼 눌러서  확인</vt:lpstr>
      <vt:lpstr>조이스틱 움직이면  로봇 조종 됨</vt:lpstr>
      <vt:lpstr>혹시 앱 나갔으면 해당화면에서  오른쪽 화살표 누르면</vt:lpstr>
      <vt:lpstr>만들어 놓은 버튼  있음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imagination</dc:title>
  <cp:lastModifiedBy>유선권</cp:lastModifiedBy>
  <cp:revision>160</cp:revision>
  <dcterms:created xsi:type="dcterms:W3CDTF">2018-07-10T08:27:50Z</dcterms:created>
  <dcterms:modified xsi:type="dcterms:W3CDTF">2022-01-02T03:23:29Z</dcterms:modified>
</cp:coreProperties>
</file>

<file path=docProps/thumbnail.jpeg>
</file>